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270000"/>
          </a:xfrm>
        </p:spPr>
        <p:txBody>
          <a:bodyPr>
            <a:normAutofit/>
          </a:bodyPr>
          <a:lstStyle/>
          <a:p>
            <a:r>
              <a:rPr sz="5400" dirty="0"/>
              <a:t> </a:t>
            </a:r>
            <a:r>
              <a:rPr sz="5400" dirty="0" err="1"/>
              <a:t>Računalniška</a:t>
            </a:r>
            <a:r>
              <a:rPr sz="5400" dirty="0"/>
              <a:t> </a:t>
            </a:r>
            <a:r>
              <a:rPr sz="5400" dirty="0" err="1"/>
              <a:t>omrežja</a:t>
            </a:r>
            <a:endParaRPr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0800"/>
            <a:ext cx="8229600" cy="2265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/>
              <a:t>7., 8. in 9. razred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Roman Drstvenšek</a:t>
            </a:r>
          </a:p>
          <a:p>
            <a:pPr marL="0" indent="0" algn="ctr">
              <a:buNone/>
            </a:pPr>
            <a:r>
              <a:rPr lang="sl-SI" dirty="0"/>
              <a:t>šol. leto 2025/26</a:t>
            </a:r>
            <a:endParaRPr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6C1C80-B135-433F-BC70-0672E444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0" y="495451"/>
            <a:ext cx="3769360" cy="1887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Vsebina</a:t>
            </a:r>
            <a:r>
              <a:rPr dirty="0"/>
              <a:t> </a:t>
            </a:r>
            <a:r>
              <a:rPr dirty="0" err="1"/>
              <a:t>predmeta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6240" cy="4525963"/>
          </a:xfrm>
        </p:spPr>
        <p:txBody>
          <a:bodyPr/>
          <a:lstStyle/>
          <a:p>
            <a:r>
              <a:rPr dirty="0" err="1"/>
              <a:t>Ustvarjali</a:t>
            </a:r>
            <a:r>
              <a:rPr dirty="0"/>
              <a:t> </a:t>
            </a:r>
            <a:r>
              <a:rPr dirty="0" err="1"/>
              <a:t>bomo</a:t>
            </a:r>
            <a:r>
              <a:rPr dirty="0"/>
              <a:t> </a:t>
            </a:r>
            <a:r>
              <a:rPr dirty="0" err="1"/>
              <a:t>spletne</a:t>
            </a:r>
            <a:r>
              <a:rPr dirty="0"/>
              <a:t> </a:t>
            </a:r>
            <a:r>
              <a:rPr dirty="0" err="1"/>
              <a:t>strani</a:t>
            </a:r>
            <a:r>
              <a:rPr dirty="0"/>
              <a:t> (HTML, WordPress)</a:t>
            </a:r>
          </a:p>
          <a:p>
            <a:r>
              <a:rPr dirty="0" err="1"/>
              <a:t>Spoznali</a:t>
            </a:r>
            <a:r>
              <a:rPr dirty="0"/>
              <a:t> </a:t>
            </a:r>
            <a:r>
              <a:rPr lang="sl-SI" dirty="0"/>
              <a:t>bomo </a:t>
            </a:r>
            <a:r>
              <a:rPr dirty="0" err="1"/>
              <a:t>osnove</a:t>
            </a:r>
            <a:r>
              <a:rPr dirty="0"/>
              <a:t> </a:t>
            </a:r>
            <a:r>
              <a:rPr dirty="0" err="1"/>
              <a:t>programiranja</a:t>
            </a:r>
            <a:endParaRPr dirty="0"/>
          </a:p>
          <a:p>
            <a:r>
              <a:rPr dirty="0" err="1"/>
              <a:t>Izdelali</a:t>
            </a:r>
            <a:r>
              <a:rPr dirty="0"/>
              <a:t> </a:t>
            </a:r>
            <a:r>
              <a:rPr lang="sl-SI" dirty="0"/>
              <a:t>bomo </a:t>
            </a:r>
            <a:r>
              <a:rPr dirty="0" err="1"/>
              <a:t>svojo</a:t>
            </a:r>
            <a:r>
              <a:rPr dirty="0"/>
              <a:t> </a:t>
            </a:r>
            <a:r>
              <a:rPr dirty="0" err="1"/>
              <a:t>igro</a:t>
            </a:r>
            <a:r>
              <a:rPr dirty="0"/>
              <a:t> (Scratch)</a:t>
            </a:r>
          </a:p>
          <a:p>
            <a:r>
              <a:rPr dirty="0" err="1"/>
              <a:t>Posneli</a:t>
            </a:r>
            <a:r>
              <a:rPr dirty="0"/>
              <a:t> in </a:t>
            </a:r>
            <a:r>
              <a:rPr dirty="0" err="1"/>
              <a:t>obdelali</a:t>
            </a:r>
            <a:r>
              <a:rPr dirty="0"/>
              <a:t> </a:t>
            </a:r>
            <a:r>
              <a:rPr lang="sl-SI" dirty="0"/>
              <a:t>bomo </a:t>
            </a:r>
            <a:r>
              <a:rPr dirty="0" err="1"/>
              <a:t>reklamo</a:t>
            </a:r>
            <a:r>
              <a:rPr dirty="0"/>
              <a:t> (video </a:t>
            </a:r>
            <a:r>
              <a:rPr dirty="0" err="1"/>
              <a:t>projekt</a:t>
            </a:r>
            <a:r>
              <a:rPr dirty="0"/>
              <a:t>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B7045F-10D9-4CD8-AD46-9070B4E7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71184">
            <a:off x="4880717" y="2382775"/>
            <a:ext cx="3813454" cy="2273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Spletne strani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198"/>
            <a:ext cx="8229600" cy="4525963"/>
          </a:xfrm>
        </p:spPr>
        <p:txBody>
          <a:bodyPr/>
          <a:lstStyle/>
          <a:p>
            <a:r>
              <a:rPr dirty="0" err="1"/>
              <a:t>Kaj</a:t>
            </a:r>
            <a:r>
              <a:rPr dirty="0"/>
              <a:t> je HTML, CSS in JavaScript</a:t>
            </a:r>
          </a:p>
          <a:p>
            <a:r>
              <a:rPr lang="sl-SI" dirty="0"/>
              <a:t>Tekstovni u</a:t>
            </a:r>
            <a:r>
              <a:rPr dirty="0" err="1"/>
              <a:t>rejevalnik</a:t>
            </a:r>
            <a:r>
              <a:rPr dirty="0"/>
              <a:t> za </a:t>
            </a:r>
            <a:r>
              <a:rPr dirty="0" err="1"/>
              <a:t>vizualno</a:t>
            </a:r>
            <a:r>
              <a:rPr dirty="0"/>
              <a:t> </a:t>
            </a:r>
            <a:r>
              <a:rPr dirty="0" err="1"/>
              <a:t>postavljanje</a:t>
            </a:r>
            <a:r>
              <a:rPr dirty="0"/>
              <a:t> </a:t>
            </a:r>
            <a:r>
              <a:rPr dirty="0" err="1"/>
              <a:t>strani</a:t>
            </a:r>
            <a:endParaRPr dirty="0"/>
          </a:p>
          <a:p>
            <a:r>
              <a:rPr dirty="0" err="1"/>
              <a:t>Uporaba</a:t>
            </a:r>
            <a:r>
              <a:rPr dirty="0"/>
              <a:t> WordPress-a</a:t>
            </a:r>
          </a:p>
          <a:p>
            <a:r>
              <a:rPr dirty="0" err="1"/>
              <a:t>Vadili</a:t>
            </a:r>
            <a:r>
              <a:rPr dirty="0"/>
              <a:t> </a:t>
            </a:r>
            <a:r>
              <a:rPr dirty="0" err="1"/>
              <a:t>bomo</a:t>
            </a:r>
            <a:r>
              <a:rPr dirty="0"/>
              <a:t> </a:t>
            </a:r>
            <a:r>
              <a:rPr lang="sl-SI" dirty="0"/>
              <a:t>s pomočjo</a:t>
            </a:r>
            <a:r>
              <a:rPr dirty="0"/>
              <a:t>: https://www.w3schools.com</a:t>
            </a:r>
            <a:r>
              <a:rPr lang="sl-SI" dirty="0"/>
              <a:t>/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B2C25D-480D-4107-B076-7CC90396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10" y="4805680"/>
            <a:ext cx="2716079" cy="1878556"/>
          </a:xfrm>
          <a:prstGeom prst="rect">
            <a:avLst/>
          </a:prstGeom>
        </p:spPr>
      </p:pic>
      <p:pic>
        <p:nvPicPr>
          <p:cNvPr id="1026" name="Picture 2" descr="WordPress is a CMS (Whether You Like it or Not) | CMS Critic">
            <a:extLst>
              <a:ext uri="{FF2B5EF4-FFF2-40B4-BE49-F238E27FC236}">
                <a16:creationId xmlns:a16="http://schemas.microsoft.com/office/drawing/2014/main" id="{BCA76A66-31E1-486C-A87D-44BB475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" y="4805680"/>
            <a:ext cx="2631440" cy="18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Programiranje in igre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Scratch: </a:t>
            </a:r>
            <a:r>
              <a:rPr dirty="0" err="1"/>
              <a:t>izdelava</a:t>
            </a:r>
            <a:r>
              <a:rPr dirty="0"/>
              <a:t> </a:t>
            </a:r>
            <a:r>
              <a:rPr dirty="0" err="1"/>
              <a:t>interaktivne</a:t>
            </a:r>
            <a:r>
              <a:rPr dirty="0"/>
              <a:t> </a:t>
            </a:r>
            <a:r>
              <a:rPr dirty="0" err="1"/>
              <a:t>igre</a:t>
            </a:r>
            <a:endParaRPr dirty="0"/>
          </a:p>
          <a:p>
            <a:r>
              <a:rPr dirty="0" err="1"/>
              <a:t>Koncepti</a:t>
            </a:r>
            <a:r>
              <a:rPr dirty="0"/>
              <a:t>: </a:t>
            </a:r>
            <a:r>
              <a:rPr dirty="0" err="1"/>
              <a:t>zanke</a:t>
            </a:r>
            <a:r>
              <a:rPr dirty="0"/>
              <a:t>, </a:t>
            </a:r>
            <a:r>
              <a:rPr dirty="0" err="1"/>
              <a:t>dogodki</a:t>
            </a:r>
            <a:r>
              <a:rPr dirty="0"/>
              <a:t>, </a:t>
            </a:r>
            <a:r>
              <a:rPr dirty="0" err="1"/>
              <a:t>pogoji</a:t>
            </a:r>
            <a:r>
              <a:rPr dirty="0"/>
              <a:t>, </a:t>
            </a:r>
            <a:r>
              <a:rPr dirty="0" err="1"/>
              <a:t>spremenljivke</a:t>
            </a:r>
            <a:endParaRPr dirty="0"/>
          </a:p>
          <a:p>
            <a:r>
              <a:rPr dirty="0" err="1"/>
              <a:t>Načrtovanje</a:t>
            </a:r>
            <a:r>
              <a:rPr dirty="0"/>
              <a:t> in </a:t>
            </a:r>
            <a:r>
              <a:rPr dirty="0" err="1"/>
              <a:t>reševanje</a:t>
            </a:r>
            <a:r>
              <a:rPr dirty="0"/>
              <a:t> </a:t>
            </a:r>
            <a:r>
              <a:rPr lang="sl-SI" noProof="1"/>
              <a:t>problemov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58582E-908A-4F23-AC43-AD86FCB2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682" y="3863181"/>
            <a:ext cx="2962163" cy="2449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Video projekt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Snemanje</a:t>
            </a:r>
            <a:r>
              <a:rPr dirty="0"/>
              <a:t> </a:t>
            </a:r>
            <a:r>
              <a:rPr dirty="0" err="1"/>
              <a:t>reklam</a:t>
            </a:r>
            <a:r>
              <a:rPr dirty="0"/>
              <a:t>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predstavitvenega</a:t>
            </a:r>
            <a:r>
              <a:rPr dirty="0"/>
              <a:t> </a:t>
            </a:r>
            <a:r>
              <a:rPr dirty="0" err="1"/>
              <a:t>videa</a:t>
            </a:r>
            <a:endParaRPr dirty="0"/>
          </a:p>
          <a:p>
            <a:r>
              <a:rPr dirty="0" err="1"/>
              <a:t>Obdelava</a:t>
            </a:r>
            <a:r>
              <a:rPr dirty="0"/>
              <a:t> </a:t>
            </a:r>
            <a:r>
              <a:rPr dirty="0" err="1"/>
              <a:t>slike</a:t>
            </a:r>
            <a:r>
              <a:rPr dirty="0"/>
              <a:t> in </a:t>
            </a:r>
            <a:r>
              <a:rPr dirty="0" err="1"/>
              <a:t>zvoka</a:t>
            </a:r>
            <a:r>
              <a:rPr dirty="0"/>
              <a:t> (</a:t>
            </a:r>
            <a:r>
              <a:rPr dirty="0" err="1"/>
              <a:t>npr</a:t>
            </a:r>
            <a:r>
              <a:rPr dirty="0"/>
              <a:t>. </a:t>
            </a:r>
            <a:r>
              <a:rPr dirty="0" err="1"/>
              <a:t>Clipchamp</a:t>
            </a:r>
            <a:r>
              <a:rPr dirty="0"/>
              <a:t>, Audacity)</a:t>
            </a:r>
          </a:p>
          <a:p>
            <a:r>
              <a:rPr dirty="0" err="1"/>
              <a:t>Uporaba</a:t>
            </a:r>
            <a:r>
              <a:rPr dirty="0"/>
              <a:t> </a:t>
            </a:r>
            <a:r>
              <a:rPr dirty="0" err="1"/>
              <a:t>prehodov</a:t>
            </a:r>
            <a:r>
              <a:rPr dirty="0"/>
              <a:t>, </a:t>
            </a:r>
            <a:r>
              <a:rPr dirty="0" err="1"/>
              <a:t>učinkov</a:t>
            </a:r>
            <a:r>
              <a:rPr dirty="0"/>
              <a:t> in </a:t>
            </a:r>
            <a:r>
              <a:rPr dirty="0" err="1"/>
              <a:t>zvoka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00F76F-CD63-46DA-A2A0-7D623257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87" y="4001792"/>
            <a:ext cx="3410426" cy="2124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Uporabna znanja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Urejanje</a:t>
            </a:r>
            <a:r>
              <a:rPr dirty="0"/>
              <a:t> </a:t>
            </a:r>
            <a:r>
              <a:rPr dirty="0" err="1"/>
              <a:t>besedil</a:t>
            </a:r>
            <a:r>
              <a:rPr dirty="0"/>
              <a:t> v </a:t>
            </a:r>
            <a:r>
              <a:rPr dirty="0" err="1"/>
              <a:t>oblaku</a:t>
            </a:r>
            <a:r>
              <a:rPr dirty="0"/>
              <a:t> (Google Docs, OneDrive)</a:t>
            </a:r>
          </a:p>
          <a:p>
            <a:r>
              <a:rPr dirty="0"/>
              <a:t>Varna </a:t>
            </a:r>
            <a:r>
              <a:rPr dirty="0" err="1"/>
              <a:t>raba</a:t>
            </a:r>
            <a:r>
              <a:rPr dirty="0"/>
              <a:t> </a:t>
            </a:r>
            <a:r>
              <a:rPr dirty="0" err="1"/>
              <a:t>interneta</a:t>
            </a:r>
            <a:endParaRPr dirty="0"/>
          </a:p>
          <a:p>
            <a:r>
              <a:rPr dirty="0" err="1"/>
              <a:t>Spoštovanje</a:t>
            </a:r>
            <a:r>
              <a:rPr dirty="0"/>
              <a:t> </a:t>
            </a:r>
            <a:r>
              <a:rPr dirty="0" err="1"/>
              <a:t>avtorskih</a:t>
            </a:r>
            <a:r>
              <a:rPr dirty="0"/>
              <a:t> </a:t>
            </a:r>
            <a:r>
              <a:rPr dirty="0" err="1"/>
              <a:t>pravic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Zaključek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Kreativno</a:t>
            </a:r>
            <a:r>
              <a:rPr dirty="0"/>
              <a:t> in </a:t>
            </a:r>
            <a:r>
              <a:rPr dirty="0" err="1"/>
              <a:t>praktično</a:t>
            </a:r>
            <a:r>
              <a:rPr dirty="0"/>
              <a:t> </a:t>
            </a:r>
            <a:r>
              <a:rPr dirty="0" err="1"/>
              <a:t>delo</a:t>
            </a:r>
            <a:endParaRPr dirty="0"/>
          </a:p>
          <a:p>
            <a:r>
              <a:rPr dirty="0" err="1"/>
              <a:t>Znanja</a:t>
            </a:r>
            <a:r>
              <a:rPr dirty="0"/>
              <a:t> za </a:t>
            </a:r>
            <a:r>
              <a:rPr dirty="0" err="1"/>
              <a:t>vsakdanje</a:t>
            </a:r>
            <a:r>
              <a:rPr dirty="0"/>
              <a:t> </a:t>
            </a:r>
            <a:r>
              <a:rPr dirty="0" err="1"/>
              <a:t>življenje</a:t>
            </a:r>
            <a:r>
              <a:rPr dirty="0"/>
              <a:t> in </a:t>
            </a:r>
            <a:r>
              <a:rPr dirty="0" err="1"/>
              <a:t>nadaljnje</a:t>
            </a:r>
            <a:r>
              <a:rPr dirty="0"/>
              <a:t> </a:t>
            </a:r>
            <a:r>
              <a:rPr dirty="0" err="1"/>
              <a:t>šolanje</a:t>
            </a:r>
            <a:endParaRPr dirty="0"/>
          </a:p>
          <a:p>
            <a:r>
              <a:rPr dirty="0" err="1"/>
              <a:t>Lastni</a:t>
            </a:r>
            <a:r>
              <a:rPr dirty="0"/>
              <a:t> </a:t>
            </a:r>
            <a:r>
              <a:rPr dirty="0" err="1"/>
              <a:t>projekt</a:t>
            </a:r>
            <a:r>
              <a:rPr lang="sl-SI" dirty="0"/>
              <a:t>i</a:t>
            </a:r>
            <a:r>
              <a:rPr dirty="0"/>
              <a:t>: </a:t>
            </a:r>
            <a:endParaRPr lang="sl-SI" dirty="0"/>
          </a:p>
          <a:p>
            <a:pPr lvl="1"/>
            <a:r>
              <a:rPr dirty="0" err="1"/>
              <a:t>spletna</a:t>
            </a:r>
            <a:r>
              <a:rPr dirty="0"/>
              <a:t> </a:t>
            </a:r>
            <a:r>
              <a:rPr dirty="0" err="1"/>
              <a:t>stran</a:t>
            </a:r>
            <a:endParaRPr lang="sl-SI" dirty="0"/>
          </a:p>
          <a:p>
            <a:pPr lvl="1"/>
            <a:r>
              <a:rPr dirty="0" err="1"/>
              <a:t>igra</a:t>
            </a:r>
            <a:r>
              <a:rPr dirty="0"/>
              <a:t> in video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FC86F4-FA76-4AEF-AD7D-2B7981E9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0" y="3232753"/>
            <a:ext cx="4877987" cy="25076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163</Words>
  <Application>Microsoft Office PowerPoint</Application>
  <PresentationFormat>Diaprojekcija na zaslonu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Računalniška omrežja</vt:lpstr>
      <vt:lpstr>Vsebina predmeta</vt:lpstr>
      <vt:lpstr>Spletne strani</vt:lpstr>
      <vt:lpstr>Programiranje in igre</vt:lpstr>
      <vt:lpstr>Video projekt</vt:lpstr>
      <vt:lpstr>Uporabna znanja</vt:lpstr>
      <vt:lpstr>Zaključek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Računalniška omrežja</dc:title>
  <dc:subject/>
  <dc:creator/>
  <cp:keywords/>
  <dc:description>generated using python-pptx</dc:description>
  <cp:lastModifiedBy>Roman Drstvenšek</cp:lastModifiedBy>
  <cp:revision>5</cp:revision>
  <dcterms:created xsi:type="dcterms:W3CDTF">2013-01-27T09:14:16Z</dcterms:created>
  <dcterms:modified xsi:type="dcterms:W3CDTF">2025-04-17T12:37:26Z</dcterms:modified>
  <cp:category/>
</cp:coreProperties>
</file>