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48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9C75C8-5278-410B-B095-EED321C16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14C1D41-1DD2-4008-8596-305E242C2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E41F55E-BFC0-43B3-ADFB-E7696828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4F2A8FE-0E2C-403C-901F-4597D629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F22AE73-CCF7-42B6-8D45-A9B3A3C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3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EE592F-BBD9-4865-873C-8DEB6762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E2CB4E1-57AD-4491-A58F-5E7996D58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30792AF-72BB-4D30-A832-0084055BF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55E7673-70AD-48D4-94EB-555CEDE5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160C83D-498B-43B1-AF05-A19C6DDD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232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45EC801D-D886-45F7-88FC-76D32746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BD49622-5C0D-43FF-888D-B4607DDB1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86C349E-27A9-4239-91DC-56487E3A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F666F49-7B93-418D-870B-F559C149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13F6F48-458E-46ED-8F0C-F188679C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226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81AA17-FB5C-4905-B192-418D9552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C3231CE-92FE-4FC5-B9DD-8FD1910D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C2C64C-6A6F-49EF-989B-2CD5C4EE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5963E12-B774-4143-8A1B-132EC62AD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AFBCC5F-D89E-4E20-B94D-8B15CEB5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757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799CFA-0378-48BE-8231-56944CD9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08BB674-A733-4F84-9D73-233AAA064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745C6EE-390A-4A26-9F84-6F957BD7E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6A56E69-AB62-44E1-82E3-1A9F554FC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B07385-7560-4434-B6D6-30941D78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1713F9-A132-42C1-8E95-F290D5423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4C2B0DB-6081-4212-878E-C5E3C79AD4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8C8DCD6-30B8-4722-9A86-853BA18DD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4612B5E-A466-40FE-8774-6D43467D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46F3D29-68E4-4DD8-9F27-A6341627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BC0889A-FE22-44A0-99F0-6B48034CC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6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BD175D-BBF0-431E-BBA2-FD52C2C1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2B611EA-C1CC-4197-94B4-FA79E03E1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7A0263D-F840-44D7-9C67-E482026A9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9F8228D2-28C0-47BC-BB0D-C81B0214F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EA24E63-9976-46FC-99E9-4DE6CE55B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A54F69EA-EC94-4B13-ABCA-770F7971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B92799DF-55CA-49CB-9ABB-F565C40FE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C39BAEE-956B-4FF6-AF1F-AD64EB90E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58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0A90B2-66A7-40F6-8BD3-F1E350A4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38FE847A-5F21-42FF-8F41-862DE81F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AFBF185-DA8D-44A1-ADA0-A2459FAD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EC8FCEF-5903-4F3B-9D54-B009A156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934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78763D1A-5929-485C-9CF9-D67ADF46C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E92364A-1201-49B8-82A7-B5B31B14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A5F5C84-4F99-40E3-BA43-2CABD8B2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658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83CD99-D3C0-4799-93F9-4A7D6994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B6F483-C317-4E24-9C7C-858893445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96DDCC2-0E60-4D38-9BE4-5E89973C5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3761FB7-E767-4B7C-9121-44AA3EA7C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A90F591-7432-4113-A88B-D07D1A4B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F7AAE4A-91CE-4C7A-95C4-699F04E5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65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FCC991-ABEF-4A86-96D2-E46062CC2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75EF91C4-773F-4BF5-9B5C-4FD73F7AB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5A8D6F4-41B0-4F99-A281-EB16FDE27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9CAF7E2-5E3B-4C4A-8988-C2687B73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8FDC2B8-EB03-4A33-9E51-BFDFF0ED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2B98E5D-039A-4780-94AA-7DFF096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977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3061E736-C113-44A3-A45A-6880C470F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DD28E6-8188-4DEB-85C0-E1F1B4CDB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5E4D619-88D2-4315-88ED-4FE5758AD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9BB9-A4B6-4BF6-94D0-5CAF2F69B283}" type="datetimeFigureOut">
              <a:rPr lang="sl-SI" smtClean="0"/>
              <a:t>18. 04. 2022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8182FEE-428C-4CA1-BE57-521576559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D45692E-B001-4750-898A-995E15D72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78991-72E0-41B3-B94F-74EB7A88CEC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802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A10EC8D-BAFD-4645-91CC-25C26024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735" y="404786"/>
            <a:ext cx="6835140" cy="6252991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28A7D42-8258-4B1F-909A-E437B0D31D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62024" y="0"/>
            <a:ext cx="3552825" cy="6858000"/>
          </a:xfrm>
        </p:spPr>
        <p:txBody>
          <a:bodyPr vert="wordArtVert">
            <a:noAutofit/>
          </a:bodyPr>
          <a:lstStyle/>
          <a:p>
            <a:pPr algn="ctr"/>
            <a:r>
              <a:rPr lang="sl-SI" sz="4500" b="1" dirty="0">
                <a:solidFill>
                  <a:srgbClr val="7030A0"/>
                </a:solidFill>
              </a:rPr>
              <a:t>UMETNOST</a:t>
            </a:r>
          </a:p>
        </p:txBody>
      </p:sp>
    </p:spTree>
    <p:extLst>
      <p:ext uri="{BB962C8B-B14F-4D97-AF65-F5344CB8AC3E}">
        <p14:creationId xmlns:p14="http://schemas.microsoft.com/office/powerpoint/2010/main" val="193883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00138E08-EDF7-4081-BDE0-76D5590B8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683404"/>
            <a:ext cx="5476875" cy="417459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191408DD-8A8C-4674-BBC5-808B9AE3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149" y="247649"/>
            <a:ext cx="9999345" cy="1302069"/>
          </a:xfrm>
        </p:spPr>
        <p:txBody>
          <a:bodyPr/>
          <a:lstStyle/>
          <a:p>
            <a:r>
              <a:rPr lang="sl-SI" dirty="0"/>
              <a:t>KOMU JE PREDMET NAMENJEN?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ADF669E-00AA-4BF7-835E-AAF432FD4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350" y="1466850"/>
            <a:ext cx="7753350" cy="1666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NIP Umetnost je namenjen vsem učencem od 4. – 6. razreda, ki želijo ustvarjati na različnih glasbenih področjih – pevskem, plesnem, instrumentalnem, …</a:t>
            </a:r>
          </a:p>
          <a:p>
            <a:pPr marL="0" indent="0">
              <a:buNone/>
            </a:pPr>
            <a:r>
              <a:rPr lang="sl-SI" dirty="0"/>
              <a:t>Srečevali se bomo enkrat tedensko. </a:t>
            </a:r>
          </a:p>
        </p:txBody>
      </p:sp>
    </p:spTree>
    <p:extLst>
      <p:ext uri="{BB962C8B-B14F-4D97-AF65-F5344CB8AC3E}">
        <p14:creationId xmlns:p14="http://schemas.microsoft.com/office/powerpoint/2010/main" val="373093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94F2F62D-3F9B-4337-AF98-02AE3CD2F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0" y="148432"/>
            <a:ext cx="4286250" cy="321945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F65AE347-6AE4-46D3-B82C-2A95AEAB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CILJI PREDMETA: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77ED0DA-423C-40AC-A817-124A731B5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razvijati interes in odnos do kulture in umetnosti, </a:t>
            </a:r>
          </a:p>
          <a:p>
            <a:r>
              <a:rPr lang="sl-SI" dirty="0"/>
              <a:t>sproščati se skozi glasbeno-gibalno izražanje, </a:t>
            </a:r>
          </a:p>
          <a:p>
            <a:r>
              <a:rPr lang="sl-SI" dirty="0"/>
              <a:t>poustvarjati in ustvarjati vokalne, inštrumentalne in  vokalno-inštrumentalne vsebine,</a:t>
            </a:r>
          </a:p>
          <a:p>
            <a:pPr lvl="0"/>
            <a:r>
              <a:rPr lang="sl-SI" dirty="0"/>
              <a:t>glasbeno se opismenjevati, razvijati glasbene zamisli, </a:t>
            </a:r>
          </a:p>
          <a:p>
            <a:r>
              <a:rPr lang="sl-SI" dirty="0"/>
              <a:t>spoznati različna glasbila in igrati na njih, </a:t>
            </a:r>
          </a:p>
          <a:p>
            <a:r>
              <a:rPr lang="sl-SI" dirty="0"/>
              <a:t>ritmično ustvarjati, </a:t>
            </a:r>
          </a:p>
          <a:p>
            <a:r>
              <a:rPr lang="sl-SI" dirty="0"/>
              <a:t>oblikovati in poustvariti glasbeno- plesno predstavo, </a:t>
            </a:r>
          </a:p>
          <a:p>
            <a:r>
              <a:rPr lang="sl-SI" dirty="0"/>
              <a:t>razvijati sposobnost za individualno in skupinsko ustvarjanje.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148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2C01BFA0-B815-4382-9C32-32EEBA7BA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3771900"/>
            <a:ext cx="6176962" cy="296227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897F9E1-2A38-461F-B384-3EA77779E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KAKO BOMO TO DOSEGLI?		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6DC1DE8-55F6-44AE-AF19-444821C6E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32125"/>
          </a:xfrm>
        </p:spPr>
        <p:txBody>
          <a:bodyPr/>
          <a:lstStyle/>
          <a:p>
            <a:pPr lvl="0"/>
            <a:r>
              <a:rPr lang="sl-SI" dirty="0"/>
              <a:t>Igrali bomo na različna glasbila (zveneče cevi, ukulele, …)</a:t>
            </a:r>
          </a:p>
          <a:p>
            <a:pPr lvl="0"/>
            <a:r>
              <a:rPr lang="sl-SI" dirty="0"/>
              <a:t>Spoznali bomo glasbo telesa</a:t>
            </a:r>
          </a:p>
          <a:p>
            <a:pPr lvl="0"/>
            <a:r>
              <a:rPr lang="sl-SI" dirty="0"/>
              <a:t>Glasbeno poustvarjali</a:t>
            </a:r>
          </a:p>
          <a:p>
            <a:pPr lvl="0"/>
            <a:r>
              <a:rPr lang="sl-SI" dirty="0"/>
              <a:t>Zvočno eksperimentirali, improvizirali</a:t>
            </a:r>
          </a:p>
          <a:p>
            <a:pPr lvl="0"/>
            <a:r>
              <a:rPr lang="sl-SI" dirty="0"/>
              <a:t>Izražali lastne glasbene zamisli</a:t>
            </a:r>
          </a:p>
          <a:p>
            <a:pPr lvl="0"/>
            <a:r>
              <a:rPr lang="sl-SI" dirty="0"/>
              <a:t>Oblikovali bomo krajšo glasbeno-odrsko predstavo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47531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141</Words>
  <Application>Microsoft Office PowerPoint</Application>
  <PresentationFormat>Širokozaslonsko</PresentationFormat>
  <Paragraphs>20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Officeova tema</vt:lpstr>
      <vt:lpstr>UMETNOST</vt:lpstr>
      <vt:lpstr>KOMU JE PREDMET NAMENJEN?</vt:lpstr>
      <vt:lpstr>CILJI PREDMETA: </vt:lpstr>
      <vt:lpstr>KAKO BOMO TO DOSEGLI?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Ansambelska igra</dc:title>
  <dc:creator>Uporabnik</dc:creator>
  <cp:lastModifiedBy>Uporabnik</cp:lastModifiedBy>
  <cp:revision>3</cp:revision>
  <dcterms:created xsi:type="dcterms:W3CDTF">2022-04-18T18:20:00Z</dcterms:created>
  <dcterms:modified xsi:type="dcterms:W3CDTF">2022-04-18T18:37:28Z</dcterms:modified>
</cp:coreProperties>
</file>