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0" d="100"/>
          <a:sy n="80" d="100"/>
        </p:scale>
        <p:origin x="126"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411557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61948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75367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05653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72335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11271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9FA0C0E-F502-4289-BCB9-C8117046A322}" type="datetimeFigureOut">
              <a:rPr lang="sl-SI" smtClean="0"/>
              <a:t>4. 05. 2019</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05193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9FA0C0E-F502-4289-BCB9-C8117046A322}" type="datetimeFigureOut">
              <a:rPr lang="sl-SI" smtClean="0"/>
              <a:t>4. 05. 2019</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99807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9FA0C0E-F502-4289-BCB9-C8117046A322}" type="datetimeFigureOut">
              <a:rPr lang="sl-SI" smtClean="0"/>
              <a:t>4. 05. 2019</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430813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1771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31992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A0C0E-F502-4289-BCB9-C8117046A322}" type="datetimeFigureOut">
              <a:rPr lang="sl-SI" smtClean="0"/>
              <a:t>4. 05. 2019</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06A09-4E6B-496F-A0D3-1D5FFD6B87A3}" type="slidenum">
              <a:rPr lang="sl-SI" smtClean="0"/>
              <a:t>‹#›</a:t>
            </a:fld>
            <a:endParaRPr lang="sl-SI"/>
          </a:p>
        </p:txBody>
      </p:sp>
    </p:spTree>
    <p:extLst>
      <p:ext uri="{BB962C8B-B14F-4D97-AF65-F5344CB8AC3E}">
        <p14:creationId xmlns:p14="http://schemas.microsoft.com/office/powerpoint/2010/main" val="65946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OIP Računalništvo</a:t>
            </a:r>
            <a:endParaRPr lang="sl-SI" dirty="0"/>
          </a:p>
        </p:txBody>
      </p:sp>
      <p:sp>
        <p:nvSpPr>
          <p:cNvPr id="3" name="Podnaslov 2"/>
          <p:cNvSpPr>
            <a:spLocks noGrp="1"/>
          </p:cNvSpPr>
          <p:nvPr>
            <p:ph type="subTitle" idx="1"/>
          </p:nvPr>
        </p:nvSpPr>
        <p:spPr/>
        <p:txBody>
          <a:bodyPr/>
          <a:lstStyle/>
          <a:p>
            <a:r>
              <a:rPr lang="sl-SI" dirty="0" smtClean="0"/>
              <a:t>Izvajalec: Roman Drstvenšek</a:t>
            </a:r>
          </a:p>
          <a:p>
            <a:r>
              <a:rPr lang="sl-SI" dirty="0" smtClean="0"/>
              <a:t>Ciljna skupina: 7., 8., 9. razred (kot prvo leto računalništva)</a:t>
            </a:r>
          </a:p>
          <a:p>
            <a:r>
              <a:rPr lang="sl-SI" dirty="0" smtClean="0"/>
              <a:t>Število ur: 35/32 (1 ura na teden)</a:t>
            </a:r>
            <a:endParaRPr lang="sl-SI" dirty="0"/>
          </a:p>
        </p:txBody>
      </p:sp>
    </p:spTree>
    <p:extLst>
      <p:ext uri="{BB962C8B-B14F-4D97-AF65-F5344CB8AC3E}">
        <p14:creationId xmlns:p14="http://schemas.microsoft.com/office/powerpoint/2010/main" val="18121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728788" y="2492267"/>
            <a:ext cx="8496300" cy="3108543"/>
          </a:xfrm>
          <a:prstGeom prst="rect">
            <a:avLst/>
          </a:prstGeom>
          <a:noFill/>
          <a:ln w="9525">
            <a:noFill/>
            <a:miter lim="800000"/>
            <a:headEnd/>
            <a:tailEnd/>
          </a:ln>
        </p:spPr>
        <p:txBody>
          <a:bodyPr anchor="ctr">
            <a:spAutoFit/>
          </a:bodyPr>
          <a:lstStyle/>
          <a:p>
            <a:r>
              <a:rPr lang="sl-SI" sz="2800" dirty="0"/>
              <a:t>Računalništvo je naravoslovno-tehnični izbirni predmet, pri katerem se spoznavanje in razumevanje osnovnih zakonitosti računalništva prepleta z metodami neposrednega dela z računalniki, kar odpira učencem možnost, da pridobijo tista temeljna znanja računalniške pismenosti, ki so potrebna pri nadaljnjem izobraževanju in vsakdanjem življenju. </a:t>
            </a:r>
            <a:endParaRPr lang="sl-SI" altLang="sl-SI" sz="2800" dirty="0"/>
          </a:p>
        </p:txBody>
      </p:sp>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eaLnBrk="1" hangingPunct="1">
              <a:defRPr/>
            </a:pPr>
            <a:r>
              <a:rPr lang="sl-SI" sz="2000" b="1" dirty="0">
                <a:latin typeface="Arial" pitchFamily="34" charset="0"/>
                <a:ea typeface="+mj-ea"/>
                <a:cs typeface="Times New Roman" pitchFamily="18" charset="0"/>
              </a:rPr>
              <a:t>RAČUNALNIŠTVO</a:t>
            </a:r>
            <a:endParaRPr lang="sl-SI" sz="2000" dirty="0">
              <a:solidFill>
                <a:schemeClr val="tx1"/>
              </a:solidFill>
              <a:latin typeface="Arial" pitchFamily="34" charset="0"/>
              <a:ea typeface="+mj-ea"/>
              <a:cs typeface="Arial" pitchFamily="34" charset="0"/>
            </a:endParaRPr>
          </a:p>
        </p:txBody>
      </p:sp>
      <p:pic>
        <p:nvPicPr>
          <p:cNvPr id="22532" name="Picture 2" descr="https://encrypted-tbn0.gstatic.com/images?q=tbn:ANd9GcTmSok7W8d5lr8STCRxuxDtGk21yPEq6RB1H2mc7FazoVbMA9rPXg"/>
          <p:cNvPicPr>
            <a:picLocks noChangeAspect="1" noChangeArrowheads="1"/>
          </p:cNvPicPr>
          <p:nvPr/>
        </p:nvPicPr>
        <p:blipFill>
          <a:blip r:embed="rId2" cstate="print"/>
          <a:srcRect/>
          <a:stretch>
            <a:fillRect/>
          </a:stretch>
        </p:blipFill>
        <p:spPr bwMode="auto">
          <a:xfrm>
            <a:off x="8040688" y="-26988"/>
            <a:ext cx="2609850" cy="1752601"/>
          </a:xfrm>
          <a:prstGeom prst="rect">
            <a:avLst/>
          </a:prstGeom>
          <a:noFill/>
          <a:ln w="9525">
            <a:noFill/>
            <a:miter lim="800000"/>
            <a:headEnd/>
            <a:tailEnd/>
          </a:ln>
        </p:spPr>
      </p:pic>
    </p:spTree>
    <p:extLst>
      <p:ext uri="{BB962C8B-B14F-4D97-AF65-F5344CB8AC3E}">
        <p14:creationId xmlns:p14="http://schemas.microsoft.com/office/powerpoint/2010/main" val="5565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1919288" y="1603499"/>
            <a:ext cx="84963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it-IT" sz="2800" b="1" dirty="0" err="1"/>
              <a:t>Vsebina</a:t>
            </a:r>
            <a:r>
              <a:rPr lang="it-IT" sz="2800" b="1" dirty="0"/>
              <a:t> </a:t>
            </a:r>
            <a:r>
              <a:rPr lang="it-IT" sz="2800" b="1" dirty="0" err="1" smtClean="0"/>
              <a:t>izbirnega</a:t>
            </a:r>
            <a:r>
              <a:rPr lang="it-IT" sz="2800" b="1" dirty="0" smtClean="0"/>
              <a:t> </a:t>
            </a:r>
            <a:r>
              <a:rPr lang="it-IT" sz="2800" b="1" dirty="0" err="1"/>
              <a:t>predmeta</a:t>
            </a:r>
            <a:r>
              <a:rPr lang="it-IT" sz="2800" b="1" dirty="0"/>
              <a:t> </a:t>
            </a:r>
            <a:r>
              <a:rPr lang="it-IT" sz="2800" b="1" dirty="0" err="1" smtClean="0"/>
              <a:t>računalništvo</a:t>
            </a:r>
            <a:r>
              <a:rPr lang="sl-SI" sz="2800" b="1" dirty="0" smtClean="0"/>
              <a:t> - </a:t>
            </a:r>
            <a:br>
              <a:rPr lang="sl-SI" sz="2800" b="1" dirty="0" smtClean="0"/>
            </a:br>
            <a:r>
              <a:rPr lang="sl-SI" sz="2800" b="1" dirty="0" smtClean="0"/>
              <a:t>urejanje besedil (UBE)</a:t>
            </a:r>
            <a:r>
              <a:rPr lang="it-IT" sz="2800" b="1" dirty="0" smtClean="0"/>
              <a:t>:</a:t>
            </a:r>
            <a:endParaRPr lang="it-IT" sz="2800" b="1" dirty="0"/>
          </a:p>
          <a:p>
            <a:pPr>
              <a:defRPr/>
            </a:pPr>
            <a:endParaRPr lang="sl-SI" sz="2800" i="1" dirty="0" smtClean="0"/>
          </a:p>
          <a:p>
            <a:pPr>
              <a:defRPr/>
            </a:pPr>
            <a:r>
              <a:rPr lang="sl-SI" sz="2800" dirty="0" smtClean="0"/>
              <a:t>Pri </a:t>
            </a:r>
            <a:r>
              <a:rPr lang="sl-SI" sz="2800" dirty="0"/>
              <a:t>izbirnem predmetu urejanje besedil učenci in učenke pridobijo osnovna znanja, ki so potrebna za razumevanje in temeljno uporabo računalnika. Pri tem se seznanijo in uporabljajo programe za oblikovanje besedil, brskanje po internetu in oblikovanje slik. Pri delu pridobivajo tudi znanja, spretnosti in navade za učinkovito in uspešno uporabo sodobne računalniške tehnologije za zadovoljevanje svojih in družbenih potreb.</a:t>
            </a:r>
            <a:r>
              <a:rPr lang="sl-SI" sz="2800" i="1" dirty="0"/>
              <a:t> </a:t>
            </a:r>
          </a:p>
        </p:txBody>
      </p:sp>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eaLnBrk="1" hangingPunct="1">
              <a:defRPr/>
            </a:pPr>
            <a:r>
              <a:rPr lang="sl-SI" sz="2000" b="1" dirty="0">
                <a:latin typeface="Arial" pitchFamily="34" charset="0"/>
                <a:ea typeface="+mj-ea"/>
                <a:cs typeface="Times New Roman" pitchFamily="18" charset="0"/>
              </a:rPr>
              <a:t>RAČUNALNIŠTVO</a:t>
            </a:r>
            <a:endParaRPr lang="sl-SI" sz="2000" dirty="0">
              <a:solidFill>
                <a:schemeClr val="tx1"/>
              </a:solidFill>
              <a:latin typeface="Arial" pitchFamily="34" charset="0"/>
              <a:ea typeface="+mj-ea"/>
              <a:cs typeface="Arial" pitchFamily="34" charset="0"/>
            </a:endParaRPr>
          </a:p>
        </p:txBody>
      </p:sp>
    </p:spTree>
    <p:extLst>
      <p:ext uri="{BB962C8B-B14F-4D97-AF65-F5344CB8AC3E}">
        <p14:creationId xmlns:p14="http://schemas.microsoft.com/office/powerpoint/2010/main" val="312076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eaLnBrk="1" hangingPunct="1">
              <a:defRPr/>
            </a:pPr>
            <a:r>
              <a:rPr lang="sl-SI" sz="2000" b="1" dirty="0">
                <a:latin typeface="Arial" pitchFamily="34" charset="0"/>
                <a:ea typeface="+mj-ea"/>
                <a:cs typeface="Times New Roman" pitchFamily="18" charset="0"/>
              </a:rPr>
              <a:t>RAČUNALNIŠTVO</a:t>
            </a:r>
            <a:endParaRPr lang="sl-SI" sz="2000" dirty="0">
              <a:solidFill>
                <a:schemeClr val="tx1"/>
              </a:solidFill>
              <a:latin typeface="Arial" pitchFamily="34" charset="0"/>
              <a:ea typeface="+mj-ea"/>
              <a:cs typeface="Arial" pitchFamily="34" charset="0"/>
            </a:endParaRPr>
          </a:p>
        </p:txBody>
      </p:sp>
      <p:sp>
        <p:nvSpPr>
          <p:cNvPr id="2" name="Rectangle 2"/>
          <p:cNvSpPr>
            <a:spLocks noChangeArrowheads="1"/>
          </p:cNvSpPr>
          <p:nvPr/>
        </p:nvSpPr>
        <p:spPr bwMode="auto">
          <a:xfrm>
            <a:off x="1648327" y="1858160"/>
            <a:ext cx="79047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Pri tem izdelajo svoj izdelek – pisni dokument.</a:t>
            </a:r>
            <a:endParaRPr kumimoji="0" lang="sl-SI" altLang="sl-SI"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2800" b="0" i="0" u="none" strike="noStrike" cap="none" normalizeH="0" baseline="0" dirty="0" smtClean="0">
              <a:ln>
                <a:noFill/>
              </a:ln>
              <a:solidFill>
                <a:schemeClr val="tx1"/>
              </a:solidFill>
              <a:effectLst/>
              <a:latin typeface="Arial" panose="020B0604020202020204" pitchFamily="34" charset="0"/>
            </a:endParaRPr>
          </a:p>
        </p:txBody>
      </p:sp>
      <p:pic>
        <p:nvPicPr>
          <p:cNvPr id="1025" name="Slika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579" y="2759937"/>
            <a:ext cx="6748524" cy="31883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648327" y="5895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Tree>
    <p:extLst>
      <p:ext uri="{BB962C8B-B14F-4D97-AF65-F5344CB8AC3E}">
        <p14:creationId xmlns:p14="http://schemas.microsoft.com/office/powerpoint/2010/main" val="1341120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95</Words>
  <Application>Microsoft Office PowerPoint</Application>
  <PresentationFormat>Širokozaslonsko</PresentationFormat>
  <Paragraphs>12</Paragraphs>
  <Slides>4</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vt:i4>
      </vt:variant>
    </vt:vector>
  </HeadingPairs>
  <TitlesOfParts>
    <vt:vector size="9" baseType="lpstr">
      <vt:lpstr>Arial</vt:lpstr>
      <vt:lpstr>Calibri</vt:lpstr>
      <vt:lpstr>Calibri Light</vt:lpstr>
      <vt:lpstr>Times New Roman</vt:lpstr>
      <vt:lpstr>Officeova tema</vt:lpstr>
      <vt:lpstr>OIP Računalništvo</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NIP Računalništvo</dc:title>
  <dc:creator>Roman Drstvenšek</dc:creator>
  <cp:lastModifiedBy>Roman Drstvenšek</cp:lastModifiedBy>
  <cp:revision>4</cp:revision>
  <dcterms:created xsi:type="dcterms:W3CDTF">2019-05-04T17:54:25Z</dcterms:created>
  <dcterms:modified xsi:type="dcterms:W3CDTF">2019-05-04T19:33:08Z</dcterms:modified>
</cp:coreProperties>
</file>