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557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948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36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653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335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271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193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807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081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711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992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A0C0E-F502-4289-BCB9-C8117046A322}" type="datetimeFigureOut">
              <a:rPr lang="sl-SI" smtClean="0"/>
              <a:t>4. 05. 2019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946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OIP Matematične delavnice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Izvajalec: Roman Drstvenšek</a:t>
            </a:r>
          </a:p>
          <a:p>
            <a:r>
              <a:rPr lang="sl-SI" dirty="0" smtClean="0"/>
              <a:t>Ciljna skupina: 7., 8., 9. razred </a:t>
            </a:r>
          </a:p>
          <a:p>
            <a:r>
              <a:rPr lang="sl-SI" dirty="0" smtClean="0"/>
              <a:t>Število ur: 35/32 (1 ura na teden)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1210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728788" y="1845938"/>
            <a:ext cx="84963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l-SI" sz="2800" dirty="0" smtClean="0"/>
              <a:t>Pri pouku matematična delavnica se učenci ukvarjajo z dejavnostmi povezanimi z matematiko (risanje, tlakovanje, igranje, modeliranje z materiali …). Učencem se na zanimiv način prikaže, kako lahko na enostaven način uporabijo znanje, pridobljeno pri pouku matematike.</a:t>
            </a:r>
          </a:p>
          <a:p>
            <a:r>
              <a:rPr lang="sl-SI" sz="2800" dirty="0" smtClean="0"/>
              <a:t>Vključijo se lahko učenci </a:t>
            </a:r>
            <a:r>
              <a:rPr lang="sl-SI" sz="2800" b="1" dirty="0" smtClean="0"/>
              <a:t>različnih sposobnosti</a:t>
            </a:r>
            <a:r>
              <a:rPr lang="sl-SI" sz="2800" dirty="0" smtClean="0"/>
              <a:t>, pomembno je le, da so </a:t>
            </a:r>
            <a:r>
              <a:rPr lang="sl-SI" sz="2800" b="1" dirty="0" smtClean="0"/>
              <a:t>pripravljeni poiskati matematične vzorce</a:t>
            </a:r>
            <a:r>
              <a:rPr lang="sl-SI" sz="2800" dirty="0" smtClean="0"/>
              <a:t> tudi izven klasičnega pouka matematike. </a:t>
            </a:r>
            <a:endParaRPr lang="sl-SI" altLang="sl-SI" sz="2800" dirty="0"/>
          </a:p>
        </p:txBody>
      </p:sp>
      <p:sp>
        <p:nvSpPr>
          <p:cNvPr id="4" name="Naslov 2"/>
          <p:cNvSpPr txBox="1">
            <a:spLocks/>
          </p:cNvSpPr>
          <p:nvPr/>
        </p:nvSpPr>
        <p:spPr>
          <a:xfrm>
            <a:off x="1919288" y="908051"/>
            <a:ext cx="8229600" cy="561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sl-SI" sz="2000" b="1" dirty="0" smtClean="0">
                <a:latin typeface="Arial" pitchFamily="34" charset="0"/>
                <a:ea typeface="+mj-ea"/>
                <a:cs typeface="Times New Roman" pitchFamily="18" charset="0"/>
              </a:rPr>
              <a:t>Matematične delavnice</a:t>
            </a:r>
            <a:endParaRPr lang="sl-SI" sz="20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919288" y="1709263"/>
            <a:ext cx="84963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it-IT" sz="2400" b="1" dirty="0" err="1"/>
              <a:t>Vsebina</a:t>
            </a:r>
            <a:r>
              <a:rPr lang="it-IT" sz="2400" b="1" dirty="0"/>
              <a:t> </a:t>
            </a:r>
            <a:r>
              <a:rPr lang="it-IT" sz="2400" b="1" dirty="0" err="1" smtClean="0"/>
              <a:t>izbirnega</a:t>
            </a:r>
            <a:r>
              <a:rPr lang="it-IT" sz="2400" b="1" dirty="0" smtClean="0"/>
              <a:t> </a:t>
            </a:r>
            <a:r>
              <a:rPr lang="it-IT" sz="2400" b="1" dirty="0" err="1"/>
              <a:t>predmeta</a:t>
            </a:r>
            <a:r>
              <a:rPr lang="it-IT" sz="2400" b="1" dirty="0"/>
              <a:t> </a:t>
            </a:r>
            <a:r>
              <a:rPr lang="sl-SI" sz="2400" b="1" dirty="0" smtClean="0"/>
              <a:t>matematične delavnice</a:t>
            </a:r>
            <a:r>
              <a:rPr lang="it-IT" sz="2400" b="1" dirty="0" smtClean="0"/>
              <a:t>:</a:t>
            </a:r>
            <a:endParaRPr lang="it-IT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logika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štetje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nenavadna aritmetika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zgodovina matematike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geometrija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miselne igre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prepogibanje papirja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uganke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telesa </a:t>
            </a:r>
            <a:r>
              <a:rPr lang="sl-SI" sz="2400" dirty="0"/>
              <a:t>in </a:t>
            </a:r>
            <a:r>
              <a:rPr lang="sl-SI" sz="2400" dirty="0" smtClean="0"/>
              <a:t>prostor</a:t>
            </a:r>
          </a:p>
          <a:p>
            <a:pPr lvl="0"/>
            <a:r>
              <a:rPr lang="sl-SI" sz="2400" dirty="0" smtClean="0"/>
              <a:t>Iz </a:t>
            </a:r>
            <a:r>
              <a:rPr lang="sl-SI" sz="2400" dirty="0"/>
              <a:t>navedenih področij učitelj skupaj z </a:t>
            </a:r>
            <a:r>
              <a:rPr lang="sl-SI" sz="2400" dirty="0" smtClean="0"/>
              <a:t>učenci </a:t>
            </a:r>
            <a:r>
              <a:rPr lang="sl-SI" sz="2400" dirty="0"/>
              <a:t>izbere najbolj zanimiva področja in jih podrobneje spoznajo.</a:t>
            </a:r>
            <a:endParaRPr lang="sl-SI" sz="2400" dirty="0"/>
          </a:p>
        </p:txBody>
      </p:sp>
      <p:sp>
        <p:nvSpPr>
          <p:cNvPr id="4" name="Naslov 2"/>
          <p:cNvSpPr txBox="1">
            <a:spLocks/>
          </p:cNvSpPr>
          <p:nvPr/>
        </p:nvSpPr>
        <p:spPr>
          <a:xfrm>
            <a:off x="1919288" y="908051"/>
            <a:ext cx="8229600" cy="561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sl-SI" sz="2000" b="1" dirty="0">
                <a:latin typeface="Arial" pitchFamily="34" charset="0"/>
                <a:cs typeface="Times New Roman" pitchFamily="18" charset="0"/>
              </a:rPr>
              <a:t>Matematične delavnice</a:t>
            </a:r>
            <a:endParaRPr lang="sl-SI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133" y="2244729"/>
            <a:ext cx="3171688" cy="307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6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2"/>
          <p:cNvSpPr txBox="1">
            <a:spLocks/>
          </p:cNvSpPr>
          <p:nvPr/>
        </p:nvSpPr>
        <p:spPr>
          <a:xfrm>
            <a:off x="1919288" y="908051"/>
            <a:ext cx="8229600" cy="561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sl-SI" sz="2000" b="1" dirty="0">
                <a:latin typeface="Arial" pitchFamily="34" charset="0"/>
                <a:cs typeface="Times New Roman" pitchFamily="18" charset="0"/>
              </a:rPr>
              <a:t>Matematične delavnice</a:t>
            </a:r>
            <a:endParaRPr lang="sl-SI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68642" y="1805878"/>
            <a:ext cx="790474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 zaključek izdelajo projektno nalogo.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altLang="sl-SI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Primeri projektnih nalog: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l-SI" altLang="sl-SI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Tangrami</a:t>
            </a:r>
            <a:endParaRPr kumimoji="0" lang="sl-SI" altLang="sl-SI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sl-SI" altLang="sl-SI" sz="28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Origami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l-SI" altLang="sl-SI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Magični kvadrati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sl-SI" altLang="sl-SI" sz="28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Matematične uganke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l-SI" altLang="sl-SI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Zlati rez v naravi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sl-SI" altLang="sl-SI" sz="28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Tema iz zgodovine matematike</a:t>
            </a:r>
            <a:endParaRPr kumimoji="0" lang="sl-SI" altLang="sl-SI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48327" y="5895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680" y="5378431"/>
            <a:ext cx="7149601" cy="121487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412" y="2784599"/>
            <a:ext cx="4594547" cy="176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2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160</Words>
  <Application>Microsoft Office PowerPoint</Application>
  <PresentationFormat>Širokozaslonsko</PresentationFormat>
  <Paragraphs>28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Officeova tema</vt:lpstr>
      <vt:lpstr>OIP Matematične delavnice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NIP Računalništvo</dc:title>
  <dc:creator>Roman Drstvenšek</dc:creator>
  <cp:lastModifiedBy>Roman Drstvenšek</cp:lastModifiedBy>
  <cp:revision>9</cp:revision>
  <dcterms:created xsi:type="dcterms:W3CDTF">2019-05-04T17:54:25Z</dcterms:created>
  <dcterms:modified xsi:type="dcterms:W3CDTF">2019-05-04T20:03:48Z</dcterms:modified>
</cp:coreProperties>
</file>