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0" d="100"/>
          <a:sy n="80" d="100"/>
        </p:scale>
        <p:origin x="126"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411557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619483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375367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105653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E9FA0C0E-F502-4289-BCB9-C8117046A322}" type="datetimeFigureOut">
              <a:rPr lang="sl-SI" smtClean="0"/>
              <a:t>4. 05. 2019</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372335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E9FA0C0E-F502-4289-BCB9-C8117046A322}" type="datetimeFigureOut">
              <a:rPr lang="sl-SI" smtClean="0"/>
              <a:t>4. 05. 2019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111271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E9FA0C0E-F502-4289-BCB9-C8117046A322}" type="datetimeFigureOut">
              <a:rPr lang="sl-SI" smtClean="0"/>
              <a:t>4. 05. 2019</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1051930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E9FA0C0E-F502-4289-BCB9-C8117046A322}" type="datetimeFigureOut">
              <a:rPr lang="sl-SI" smtClean="0"/>
              <a:t>4. 05. 2019</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2998073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E9FA0C0E-F502-4289-BCB9-C8117046A322}" type="datetimeFigureOut">
              <a:rPr lang="sl-SI" smtClean="0"/>
              <a:t>4. 05. 2019</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3430813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9FA0C0E-F502-4289-BCB9-C8117046A322}" type="datetimeFigureOut">
              <a:rPr lang="sl-SI" smtClean="0"/>
              <a:t>4. 05. 2019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217711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9FA0C0E-F502-4289-BCB9-C8117046A322}" type="datetimeFigureOut">
              <a:rPr lang="sl-SI" smtClean="0"/>
              <a:t>4. 05. 2019</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66106A09-4E6B-496F-A0D3-1D5FFD6B87A3}" type="slidenum">
              <a:rPr lang="sl-SI" smtClean="0"/>
              <a:t>‹#›</a:t>
            </a:fld>
            <a:endParaRPr lang="sl-SI"/>
          </a:p>
        </p:txBody>
      </p:sp>
    </p:spTree>
    <p:extLst>
      <p:ext uri="{BB962C8B-B14F-4D97-AF65-F5344CB8AC3E}">
        <p14:creationId xmlns:p14="http://schemas.microsoft.com/office/powerpoint/2010/main" val="2319929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A0C0E-F502-4289-BCB9-C8117046A322}" type="datetimeFigureOut">
              <a:rPr lang="sl-SI" smtClean="0"/>
              <a:t>4. 05. 2019</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06A09-4E6B-496F-A0D3-1D5FFD6B87A3}" type="slidenum">
              <a:rPr lang="sl-SI" smtClean="0"/>
              <a:t>‹#›</a:t>
            </a:fld>
            <a:endParaRPr lang="sl-SI"/>
          </a:p>
        </p:txBody>
      </p:sp>
    </p:spTree>
    <p:extLst>
      <p:ext uri="{BB962C8B-B14F-4D97-AF65-F5344CB8AC3E}">
        <p14:creationId xmlns:p14="http://schemas.microsoft.com/office/powerpoint/2010/main" val="659466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l="-6000" r="-6000"/>
          </a:stretch>
        </a:blip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OIP Elektronika z robotiko</a:t>
            </a:r>
            <a:endParaRPr lang="sl-SI" dirty="0"/>
          </a:p>
        </p:txBody>
      </p:sp>
      <p:sp>
        <p:nvSpPr>
          <p:cNvPr id="3" name="Podnaslov 2"/>
          <p:cNvSpPr>
            <a:spLocks noGrp="1"/>
          </p:cNvSpPr>
          <p:nvPr>
            <p:ph type="subTitle" idx="1"/>
          </p:nvPr>
        </p:nvSpPr>
        <p:spPr/>
        <p:txBody>
          <a:bodyPr/>
          <a:lstStyle/>
          <a:p>
            <a:r>
              <a:rPr lang="sl-SI" dirty="0" smtClean="0"/>
              <a:t>Izvajalec: Roman Drstvenšek</a:t>
            </a:r>
          </a:p>
          <a:p>
            <a:r>
              <a:rPr lang="sl-SI" dirty="0" smtClean="0"/>
              <a:t>Ciljna skupina: 9. razred </a:t>
            </a:r>
          </a:p>
          <a:p>
            <a:r>
              <a:rPr lang="sl-SI" dirty="0" smtClean="0"/>
              <a:t>Število ur: 32 (1 ura na teden)</a:t>
            </a:r>
            <a:endParaRPr lang="sl-SI" dirty="0"/>
          </a:p>
        </p:txBody>
      </p:sp>
    </p:spTree>
    <p:extLst>
      <p:ext uri="{BB962C8B-B14F-4D97-AF65-F5344CB8AC3E}">
        <p14:creationId xmlns:p14="http://schemas.microsoft.com/office/powerpoint/2010/main" val="181210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1728788" y="1845937"/>
            <a:ext cx="8496300" cy="4401205"/>
          </a:xfrm>
          <a:prstGeom prst="rect">
            <a:avLst/>
          </a:prstGeom>
          <a:noFill/>
          <a:ln w="9525">
            <a:noFill/>
            <a:miter lim="800000"/>
            <a:headEnd/>
            <a:tailEnd/>
          </a:ln>
        </p:spPr>
        <p:txBody>
          <a:bodyPr anchor="ctr">
            <a:spAutoFit/>
          </a:bodyPr>
          <a:lstStyle/>
          <a:p>
            <a:r>
              <a:rPr lang="sl-SI" sz="2800" dirty="0"/>
              <a:t>Elektronika z robotiko je enoletni tehnični izbirni predmet, ki učencu da predstavo in ustvari zanimanje za elektroniko z robotiko. Tako je predmet namenjen predvsem motivaciji za nadaljnje izobraževanje na področju elektronike in njene uporabe. Predmet obsega področja elektronike, avtomatike, fizike in robotike. Robotika ima pri tem predmetu manjši pomen in je povezana predvsem z elektroniko. Predmet je interdisciplinaren in je vsebinsko povezan s predmeti s področja naravoslovja, še posebej tehniko in fiziko. </a:t>
            </a:r>
            <a:endParaRPr lang="sl-SI" altLang="sl-SI" sz="2800" dirty="0"/>
          </a:p>
        </p:txBody>
      </p:sp>
      <p:sp>
        <p:nvSpPr>
          <p:cNvPr id="4" name="Naslov 2"/>
          <p:cNvSpPr txBox="1">
            <a:spLocks/>
          </p:cNvSpPr>
          <p:nvPr/>
        </p:nvSpPr>
        <p:spPr>
          <a:xfrm>
            <a:off x="1919288" y="908051"/>
            <a:ext cx="8229600" cy="561975"/>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a:bodyPr>
          <a:lstStyle/>
          <a:p>
            <a:pPr algn="ctr" eaLnBrk="1" hangingPunct="1">
              <a:defRPr/>
            </a:pPr>
            <a:r>
              <a:rPr lang="sl-SI" sz="2000" b="1" dirty="0" smtClean="0">
                <a:latin typeface="Arial" pitchFamily="34" charset="0"/>
                <a:ea typeface="+mj-ea"/>
                <a:cs typeface="Times New Roman" pitchFamily="18" charset="0"/>
              </a:rPr>
              <a:t>Elektronika z robotiko</a:t>
            </a:r>
            <a:endParaRPr lang="sl-SI" sz="2000" dirty="0">
              <a:solidFill>
                <a:schemeClr val="tx1"/>
              </a:solidFill>
              <a:latin typeface="Arial" pitchFamily="34" charset="0"/>
              <a:ea typeface="+mj-ea"/>
              <a:cs typeface="Arial" pitchFamily="34" charset="0"/>
            </a:endParaRPr>
          </a:p>
        </p:txBody>
      </p:sp>
      <p:pic>
        <p:nvPicPr>
          <p:cNvPr id="2" name="Slika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5140" y="150062"/>
            <a:ext cx="1967496" cy="1967496"/>
          </a:xfrm>
          <a:prstGeom prst="rect">
            <a:avLst/>
          </a:prstGeom>
        </p:spPr>
      </p:pic>
    </p:spTree>
    <p:extLst>
      <p:ext uri="{BB962C8B-B14F-4D97-AF65-F5344CB8AC3E}">
        <p14:creationId xmlns:p14="http://schemas.microsoft.com/office/powerpoint/2010/main" val="55652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1919288" y="1572722"/>
            <a:ext cx="84963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it-IT" sz="2400" b="1" dirty="0" err="1"/>
              <a:t>Vsebina</a:t>
            </a:r>
            <a:r>
              <a:rPr lang="it-IT" sz="2400" b="1" dirty="0"/>
              <a:t> </a:t>
            </a:r>
            <a:r>
              <a:rPr lang="it-IT" sz="2400" b="1" dirty="0" err="1" smtClean="0"/>
              <a:t>izbirnega</a:t>
            </a:r>
            <a:r>
              <a:rPr lang="it-IT" sz="2400" b="1" dirty="0" smtClean="0"/>
              <a:t> </a:t>
            </a:r>
            <a:r>
              <a:rPr lang="it-IT" sz="2400" b="1" dirty="0" err="1"/>
              <a:t>predmeta</a:t>
            </a:r>
            <a:r>
              <a:rPr lang="it-IT" sz="2400" b="1" dirty="0"/>
              <a:t> </a:t>
            </a:r>
            <a:r>
              <a:rPr lang="sl-SI" sz="2400" b="1" dirty="0" smtClean="0"/>
              <a:t>elektronika z robotiko</a:t>
            </a:r>
            <a:r>
              <a:rPr lang="it-IT" sz="2400" b="1" dirty="0" smtClean="0"/>
              <a:t>:</a:t>
            </a:r>
            <a:endParaRPr lang="it-IT" sz="2400" b="1" dirty="0"/>
          </a:p>
          <a:p>
            <a:pPr>
              <a:defRPr/>
            </a:pPr>
            <a:endParaRPr lang="sl-SI" sz="2400" i="1" dirty="0" smtClean="0"/>
          </a:p>
          <a:p>
            <a:pPr marL="342900" lvl="0" indent="-342900">
              <a:buFont typeface="Arial" panose="020B0604020202020204" pitchFamily="34" charset="0"/>
              <a:buChar char="•"/>
            </a:pPr>
            <a:r>
              <a:rPr lang="sl-SI" sz="2400" dirty="0"/>
              <a:t>Osnove elektronskih vezij</a:t>
            </a:r>
          </a:p>
          <a:p>
            <a:pPr marL="342900" lvl="0" indent="-342900">
              <a:buFont typeface="Arial" panose="020B0604020202020204" pitchFamily="34" charset="0"/>
              <a:buChar char="•"/>
            </a:pPr>
            <a:r>
              <a:rPr lang="sl-SI" sz="2400" dirty="0"/>
              <a:t>Digitalno in analogno izražanje podatkov</a:t>
            </a:r>
          </a:p>
          <a:p>
            <a:pPr marL="342900" lvl="0" indent="-342900">
              <a:buFont typeface="Arial" panose="020B0604020202020204" pitchFamily="34" charset="0"/>
              <a:buChar char="•"/>
            </a:pPr>
            <a:r>
              <a:rPr lang="sl-SI" sz="2400" dirty="0"/>
              <a:t>Fizikalne in tehnične lastnosti senzorjev</a:t>
            </a:r>
          </a:p>
          <a:p>
            <a:pPr marL="342900" lvl="0" indent="-342900">
              <a:buFont typeface="Arial" panose="020B0604020202020204" pitchFamily="34" charset="0"/>
              <a:buChar char="•"/>
            </a:pPr>
            <a:r>
              <a:rPr lang="sl-SI" sz="2400" dirty="0"/>
              <a:t>Osnove regulacije in vodenja procesov</a:t>
            </a:r>
          </a:p>
          <a:p>
            <a:pPr marL="342900" lvl="0" indent="-342900">
              <a:buFont typeface="Arial" panose="020B0604020202020204" pitchFamily="34" charset="0"/>
              <a:buChar char="•"/>
            </a:pPr>
            <a:r>
              <a:rPr lang="sl-SI" sz="2400" dirty="0"/>
              <a:t>Osnovni pojmi informatike in prenašanja podatkov</a:t>
            </a:r>
          </a:p>
          <a:p>
            <a:pPr marL="342900" lvl="0" indent="-342900">
              <a:buFont typeface="Arial" panose="020B0604020202020204" pitchFamily="34" charset="0"/>
              <a:buChar char="•"/>
            </a:pPr>
            <a:r>
              <a:rPr lang="sl-SI" sz="2400" dirty="0"/>
              <a:t>Povezanost elektronike in robotike s fiziko in matematiko</a:t>
            </a:r>
          </a:p>
          <a:p>
            <a:r>
              <a:rPr lang="sl-SI" sz="2400" dirty="0"/>
              <a:t>Zaradi motivacijske vloge naj bi bilo učenje pri predmetu čim bolj aktivno in motivirano. Učitelj zastavlja naloge, ki jih učenci z njegovo pomočjo poskušajo rešiti. Eno od rešitev vedno realizirajo z elementi, ki jih vsebuje zbirka poskusov. Težišče dela je torej na eksperimentalnem delu. </a:t>
            </a:r>
          </a:p>
        </p:txBody>
      </p:sp>
      <p:sp>
        <p:nvSpPr>
          <p:cNvPr id="4" name="Naslov 2"/>
          <p:cNvSpPr txBox="1">
            <a:spLocks/>
          </p:cNvSpPr>
          <p:nvPr/>
        </p:nvSpPr>
        <p:spPr>
          <a:xfrm>
            <a:off x="1919288" y="908051"/>
            <a:ext cx="8229600" cy="561975"/>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a:bodyPr>
          <a:lstStyle/>
          <a:p>
            <a:pPr algn="ctr">
              <a:defRPr/>
            </a:pPr>
            <a:r>
              <a:rPr lang="sl-SI" sz="2000" b="1" dirty="0">
                <a:latin typeface="Arial" pitchFamily="34" charset="0"/>
                <a:cs typeface="Times New Roman" pitchFamily="18" charset="0"/>
              </a:rPr>
              <a:t>Elektronika z robotiko</a:t>
            </a:r>
            <a:endParaRPr lang="sl-SI" sz="2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120766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5048" y="2813677"/>
            <a:ext cx="5696952" cy="3662326"/>
          </a:xfrm>
          <a:prstGeom prst="rect">
            <a:avLst/>
          </a:prstGeom>
        </p:spPr>
      </p:pic>
      <p:sp>
        <p:nvSpPr>
          <p:cNvPr id="4" name="Naslov 2"/>
          <p:cNvSpPr txBox="1">
            <a:spLocks/>
          </p:cNvSpPr>
          <p:nvPr/>
        </p:nvSpPr>
        <p:spPr>
          <a:xfrm>
            <a:off x="1919288" y="908051"/>
            <a:ext cx="8229600" cy="561975"/>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a:bodyPr>
          <a:lstStyle/>
          <a:p>
            <a:pPr algn="ctr">
              <a:defRPr/>
            </a:pPr>
            <a:r>
              <a:rPr lang="sl-SI" sz="2000" b="1" dirty="0">
                <a:latin typeface="Arial" pitchFamily="34" charset="0"/>
                <a:cs typeface="Times New Roman" pitchFamily="18" charset="0"/>
              </a:rPr>
              <a:t>Elektronika z robotiko</a:t>
            </a:r>
            <a:endParaRPr lang="sl-SI" sz="2000" dirty="0">
              <a:solidFill>
                <a:schemeClr val="tx1"/>
              </a:solidFill>
              <a:latin typeface="Arial" pitchFamily="34" charset="0"/>
              <a:cs typeface="Arial" pitchFamily="34" charset="0"/>
            </a:endParaRPr>
          </a:p>
        </p:txBody>
      </p:sp>
      <p:sp>
        <p:nvSpPr>
          <p:cNvPr id="2" name="Rectangle 2"/>
          <p:cNvSpPr>
            <a:spLocks noChangeArrowheads="1"/>
          </p:cNvSpPr>
          <p:nvPr/>
        </p:nvSpPr>
        <p:spPr bwMode="auto">
          <a:xfrm>
            <a:off x="1648327" y="1815660"/>
            <a:ext cx="7904747"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sz="2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Za zaključek izdelajo projekte samostojno ali v parih.</a:t>
            </a:r>
          </a:p>
          <a:p>
            <a:pPr marL="0" marR="0" lvl="0" indent="0" algn="l" defTabSz="914400" rtl="0" eaLnBrk="0" fontAlgn="base" latinLnBrk="0" hangingPunct="0">
              <a:lnSpc>
                <a:spcPct val="100000"/>
              </a:lnSpc>
              <a:spcBef>
                <a:spcPct val="0"/>
              </a:spcBef>
              <a:spcAft>
                <a:spcPct val="0"/>
              </a:spcAft>
              <a:buClrTx/>
              <a:buSzTx/>
              <a:buFontTx/>
              <a:buNone/>
              <a:tabLst/>
            </a:pPr>
            <a:r>
              <a:rPr lang="sl-SI" altLang="sl-SI" sz="2800" dirty="0" smtClean="0">
                <a:latin typeface="Calibri" panose="020F0502020204030204" pitchFamily="34" charset="0"/>
                <a:cs typeface="Calibri" panose="020F0502020204030204" pitchFamily="34" charset="0"/>
              </a:rPr>
              <a:t>Primeri projektov:</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sl-SI" altLang="sl-SI" sz="2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Mini</a:t>
            </a:r>
            <a:r>
              <a:rPr kumimoji="0" lang="sl-SI" altLang="sl-SI" sz="2800" b="0" i="0" u="none" strike="noStrike" cap="none" normalizeH="0" dirty="0" smtClean="0">
                <a:ln>
                  <a:noFill/>
                </a:ln>
                <a:solidFill>
                  <a:schemeClr val="tx1"/>
                </a:solidFill>
                <a:effectLst/>
                <a:latin typeface="Calibri" panose="020F0502020204030204" pitchFamily="34" charset="0"/>
                <a:cs typeface="Calibri" panose="020F0502020204030204" pitchFamily="34" charset="0"/>
              </a:rPr>
              <a:t> vremenska postaja</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sl-SI" altLang="sl-SI" sz="2800" baseline="0" dirty="0" smtClean="0">
                <a:latin typeface="Calibri" panose="020F0502020204030204" pitchFamily="34" charset="0"/>
                <a:cs typeface="Calibri" panose="020F0502020204030204" pitchFamily="34" charset="0"/>
              </a:rPr>
              <a:t>Robot – sledilnik črti</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sl-SI" altLang="sl-SI" sz="2800" b="0" i="0" u="none" strike="noStrike" cap="none" normalizeH="0" dirty="0" smtClean="0">
                <a:ln>
                  <a:noFill/>
                </a:ln>
                <a:solidFill>
                  <a:schemeClr val="tx1"/>
                </a:solidFill>
                <a:effectLst/>
                <a:latin typeface="Calibri" panose="020F0502020204030204" pitchFamily="34" charset="0"/>
                <a:cs typeface="Calibri" panose="020F0502020204030204" pitchFamily="34" charset="0"/>
              </a:rPr>
              <a:t>Krmiljenje robotske roke</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sl-SI" altLang="sl-SI" sz="2800" baseline="0" dirty="0" smtClean="0">
                <a:latin typeface="Calibri" panose="020F0502020204030204" pitchFamily="34" charset="0"/>
                <a:cs typeface="Calibri" panose="020F0502020204030204" pitchFamily="34" charset="0"/>
              </a:rPr>
              <a:t>Preprost glasbeni (</a:t>
            </a:r>
            <a:r>
              <a:rPr lang="sl-SI" altLang="sl-SI" sz="2800" baseline="0" dirty="0" err="1" smtClean="0">
                <a:latin typeface="Calibri" panose="020F0502020204030204" pitchFamily="34" charset="0"/>
                <a:cs typeface="Calibri" panose="020F0502020204030204" pitchFamily="34" charset="0"/>
              </a:rPr>
              <a:t>midi</a:t>
            </a:r>
            <a:r>
              <a:rPr lang="sl-SI" altLang="sl-SI" sz="2800" baseline="0" dirty="0" smtClean="0">
                <a:latin typeface="Calibri" panose="020F0502020204030204" pitchFamily="34" charset="0"/>
                <a:cs typeface="Calibri" panose="020F0502020204030204" pitchFamily="34" charset="0"/>
              </a:rPr>
              <a:t>) instrument</a:t>
            </a:r>
            <a:endParaRPr kumimoji="0" lang="sl-SI" altLang="sl-SI"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2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3"/>
          <p:cNvSpPr>
            <a:spLocks noChangeArrowheads="1"/>
          </p:cNvSpPr>
          <p:nvPr/>
        </p:nvSpPr>
        <p:spPr bwMode="auto">
          <a:xfrm>
            <a:off x="1648327" y="58959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p>
        </p:txBody>
      </p:sp>
    </p:spTree>
    <p:extLst>
      <p:ext uri="{BB962C8B-B14F-4D97-AF65-F5344CB8AC3E}">
        <p14:creationId xmlns:p14="http://schemas.microsoft.com/office/powerpoint/2010/main" val="1341120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231</Words>
  <Application>Microsoft Office PowerPoint</Application>
  <PresentationFormat>Širokozaslonsko</PresentationFormat>
  <Paragraphs>23</Paragraphs>
  <Slides>4</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4</vt:i4>
      </vt:variant>
    </vt:vector>
  </HeadingPairs>
  <TitlesOfParts>
    <vt:vector size="9" baseType="lpstr">
      <vt:lpstr>Arial</vt:lpstr>
      <vt:lpstr>Calibri</vt:lpstr>
      <vt:lpstr>Calibri Light</vt:lpstr>
      <vt:lpstr>Times New Roman</vt:lpstr>
      <vt:lpstr>Officeova tema</vt:lpstr>
      <vt:lpstr>OIP Elektronika z robotiko</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NIP Računalništvo</dc:title>
  <dc:creator>Roman Drstvenšek</dc:creator>
  <cp:lastModifiedBy>Roman Drstvenšek</cp:lastModifiedBy>
  <cp:revision>6</cp:revision>
  <dcterms:created xsi:type="dcterms:W3CDTF">2019-05-04T17:54:25Z</dcterms:created>
  <dcterms:modified xsi:type="dcterms:W3CDTF">2019-05-04T19:48:07Z</dcterms:modified>
</cp:coreProperties>
</file>